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24" r:id="rId3"/>
    <p:sldId id="320" r:id="rId4"/>
    <p:sldId id="316" r:id="rId5"/>
    <p:sldId id="321" r:id="rId6"/>
    <p:sldId id="322" r:id="rId7"/>
    <p:sldId id="326" r:id="rId8"/>
    <p:sldId id="323" r:id="rId9"/>
    <p:sldId id="307" r:id="rId10"/>
    <p:sldId id="306" r:id="rId11"/>
    <p:sldId id="308" r:id="rId12"/>
    <p:sldId id="309" r:id="rId13"/>
    <p:sldId id="312" r:id="rId14"/>
    <p:sldId id="304" r:id="rId15"/>
    <p:sldId id="325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F183E3EF-5B6B-4338-886A-F446F7402271}">
          <p14:sldIdLst>
            <p14:sldId id="256"/>
            <p14:sldId id="324"/>
            <p14:sldId id="320"/>
            <p14:sldId id="316"/>
            <p14:sldId id="321"/>
            <p14:sldId id="322"/>
            <p14:sldId id="326"/>
            <p14:sldId id="323"/>
          </p14:sldIdLst>
        </p14:section>
        <p14:section name="Technological Difficulties" id="{5C62AA13-3E85-4D20-889E-D4505DAD9C8C}">
          <p14:sldIdLst>
            <p14:sldId id="307"/>
            <p14:sldId id="306"/>
            <p14:sldId id="308"/>
            <p14:sldId id="309"/>
          </p14:sldIdLst>
        </p14:section>
        <p14:section name="Features" id="{8843F88D-C20D-48A0-8A2C-0B90E0124E3B}">
          <p14:sldIdLst>
            <p14:sldId id="312"/>
          </p14:sldIdLst>
        </p14:section>
        <p14:section name="Ending" id="{A11DD4D2-A9E1-4178-A46C-87F50F4AC6C9}">
          <p14:sldIdLst>
            <p14:sldId id="304"/>
            <p14:sldId id="325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FB8C00"/>
    <a:srgbClr val="F46524"/>
    <a:srgbClr val="30E0E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7479FD-BE81-466A-A31B-D753F73A0757}">
  <a:tblStyle styleId="{247479FD-BE81-466A-A31B-D753F73A075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74"/>
  </p:normalViewPr>
  <p:slideViewPr>
    <p:cSldViewPr snapToGrid="0">
      <p:cViewPr>
        <p:scale>
          <a:sx n="121" d="100"/>
          <a:sy n="121" d="100"/>
        </p:scale>
        <p:origin x="464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3636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10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400899" y="1713795"/>
            <a:ext cx="6331500" cy="8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Prot</a:t>
            </a:r>
            <a:r>
              <a:rPr lang="en-US" dirty="0"/>
              <a:t>ege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Nos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00899" y="3366044"/>
            <a:ext cx="6331500" cy="1241699"/>
          </a:xfrm>
        </p:spPr>
        <p:txBody>
          <a:bodyPr/>
          <a:lstStyle/>
          <a:p>
            <a:r>
              <a:rPr lang="en-US" dirty="0"/>
              <a:t>Yiluo Li, Shaolin Zhang, Thomas Lee, Yong Mao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9330" y="-208722"/>
            <a:ext cx="9462052" cy="5804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1531" y="598220"/>
            <a:ext cx="3891432" cy="635399"/>
          </a:xfrm>
        </p:spPr>
        <p:txBody>
          <a:bodyPr/>
          <a:lstStyle/>
          <a:p>
            <a:pPr algn="ctr"/>
            <a:r>
              <a:rPr lang="en-US" dirty="0"/>
              <a:t>Ruff </a:t>
            </a:r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41531" y="1595775"/>
            <a:ext cx="3901294" cy="30024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experience for JavaScript.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Limited amount of sensors compatible with Ruff.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drivers.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Special thanks to Ruff and its support team.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8" r="14168"/>
          <a:stretch/>
        </p:blipFill>
        <p:spPr>
          <a:xfrm>
            <a:off x="0" y="0"/>
            <a:ext cx="4631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290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Text-To-Speech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Text-To-Speech is one of the most common-used accessibility options for disabled people. For their convenience, this project incorporates Android Text-To-Speech.</a:t>
            </a:r>
          </a:p>
          <a:p>
            <a:r>
              <a:rPr lang="en-US" dirty="0"/>
              <a:t>We attempted to use Xunfei Cloud for networked TTS engine but its documentation is so unfriendly that we have to drop it.</a:t>
            </a:r>
          </a:p>
          <a:p>
            <a:r>
              <a:rPr lang="en-US" dirty="0"/>
              <a:t>We moved to use Android’s system Locale TTS Engine (Pico or Samsung as the two most common-seen).</a:t>
            </a:r>
          </a:p>
        </p:txBody>
      </p:sp>
    </p:spTree>
    <p:extLst>
      <p:ext uri="{BB962C8B-B14F-4D97-AF65-F5344CB8AC3E}">
        <p14:creationId xmlns:p14="http://schemas.microsoft.com/office/powerpoint/2010/main" val="309470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Location-based Weather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0112" y="1595775"/>
            <a:ext cx="6416388" cy="3002400"/>
          </a:xfrm>
        </p:spPr>
        <p:txBody>
          <a:bodyPr/>
          <a:lstStyle/>
          <a:p>
            <a:r>
              <a:rPr lang="en-US" dirty="0"/>
              <a:t>The mobile application incorporates an online Weather API, OpenWeatherMap to retrieve current weather and forecasted weather.</a:t>
            </a:r>
          </a:p>
          <a:p>
            <a:r>
              <a:rPr lang="en-US" dirty="0"/>
              <a:t>To make the use of the app universal, the development take special account into determining the location of the user and provide weather information accordingly.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163" y="2715549"/>
            <a:ext cx="3469871" cy="1345500"/>
          </a:xfrm>
        </p:spPr>
        <p:txBody>
          <a:bodyPr/>
          <a:lstStyle/>
          <a:p>
            <a:r>
              <a:rPr lang="en-US" dirty="0" smtClean="0"/>
              <a:t>Improvements after </a:t>
            </a:r>
            <a:r>
              <a:rPr lang="en-US" dirty="0"/>
              <a:t>the hackathon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between subsystems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Platform + a </a:t>
            </a:r>
            <a:r>
              <a:rPr lang="en-US" dirty="0"/>
              <a:t>network of NGO, volunteer groups, community centers and related local governmental </a:t>
            </a:r>
            <a:r>
              <a:rPr lang="en-US" dirty="0" smtClean="0"/>
              <a:t>authorities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</a:t>
            </a:r>
            <a:r>
              <a:rPr lang="en-US" dirty="0" smtClean="0"/>
              <a:t>optimization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user-friendly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82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45067" y="-491067"/>
            <a:ext cx="10651067" cy="628226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chemeClr val="tx1">
                  <a:lumMod val="75000"/>
                  <a:alpha val="48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lives matter.</a:t>
            </a:r>
            <a:br>
              <a:rPr lang="en-US" dirty="0"/>
            </a:br>
            <a:r>
              <a:rPr lang="en-US" dirty="0"/>
              <a:t>All lives deserve to</a:t>
            </a:r>
            <a:r>
              <a:rPr lang="en-US" dirty="0">
                <a:solidFill>
                  <a:srgbClr val="FB8C00"/>
                </a:solidFill>
              </a:rPr>
              <a:t> be happy.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70108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 r="11111" b="532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only team </a:t>
            </a:r>
            <a:br>
              <a:rPr lang="en-US" dirty="0"/>
            </a:br>
            <a:r>
              <a:rPr lang="en-US" dirty="0">
                <a:solidFill>
                  <a:srgbClr val="FB8C00"/>
                </a:solidFill>
              </a:rPr>
              <a:t>with a millennium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1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3110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769" y="1885652"/>
            <a:ext cx="8296799" cy="1541999"/>
          </a:xfrm>
        </p:spPr>
        <p:txBody>
          <a:bodyPr/>
          <a:lstStyle/>
          <a:p>
            <a:r>
              <a:rPr lang="en-US" dirty="0" smtClean="0"/>
              <a:t>  AI  </a:t>
            </a:r>
            <a:r>
              <a:rPr lang="en-US" sz="6600" dirty="0" smtClean="0"/>
              <a:t>==</a:t>
            </a:r>
            <a:endParaRPr lang="en-US" dirty="0"/>
          </a:p>
        </p:txBody>
      </p:sp>
      <p:sp>
        <p:nvSpPr>
          <p:cNvPr id="3" name="Freeform: Shape 2"/>
          <p:cNvSpPr/>
          <p:nvPr/>
        </p:nvSpPr>
        <p:spPr>
          <a:xfrm>
            <a:off x="5369181" y="2488748"/>
            <a:ext cx="612503" cy="524997"/>
          </a:xfrm>
          <a:custGeom>
            <a:avLst/>
            <a:gdLst/>
            <a:ahLst/>
            <a:cxnLst/>
            <a:rect l="l" t="t" r="r" b="b"/>
            <a:pathLst>
              <a:path w="228584" h="195927">
                <a:moveTo>
                  <a:pt x="60973" y="0"/>
                </a:moveTo>
                <a:cubicBezTo>
                  <a:pt x="68472" y="156"/>
                  <a:pt x="75640" y="1800"/>
                  <a:pt x="82478" y="4932"/>
                </a:cubicBezTo>
                <a:cubicBezTo>
                  <a:pt x="89315" y="8064"/>
                  <a:pt x="95473" y="11749"/>
                  <a:pt x="100950" y="15986"/>
                </a:cubicBezTo>
                <a:cubicBezTo>
                  <a:pt x="106427" y="20224"/>
                  <a:pt x="110874" y="24079"/>
                  <a:pt x="114291" y="27551"/>
                </a:cubicBezTo>
                <a:cubicBezTo>
                  <a:pt x="117709" y="24079"/>
                  <a:pt x="122156" y="20224"/>
                  <a:pt x="127633" y="15986"/>
                </a:cubicBezTo>
                <a:cubicBezTo>
                  <a:pt x="133110" y="11749"/>
                  <a:pt x="139268" y="8064"/>
                  <a:pt x="146105" y="4932"/>
                </a:cubicBezTo>
                <a:cubicBezTo>
                  <a:pt x="152943" y="1800"/>
                  <a:pt x="160111" y="156"/>
                  <a:pt x="167610" y="0"/>
                </a:cubicBezTo>
                <a:cubicBezTo>
                  <a:pt x="186837" y="151"/>
                  <a:pt x="201767" y="5429"/>
                  <a:pt x="212400" y="15832"/>
                </a:cubicBezTo>
                <a:cubicBezTo>
                  <a:pt x="223033" y="26236"/>
                  <a:pt x="228427" y="40857"/>
                  <a:pt x="228584" y="59696"/>
                </a:cubicBezTo>
                <a:cubicBezTo>
                  <a:pt x="228441" y="67400"/>
                  <a:pt x="226973" y="74641"/>
                  <a:pt x="224181" y="81418"/>
                </a:cubicBezTo>
                <a:cubicBezTo>
                  <a:pt x="221389" y="88196"/>
                  <a:pt x="218132" y="94205"/>
                  <a:pt x="214409" y="99446"/>
                </a:cubicBezTo>
                <a:cubicBezTo>
                  <a:pt x="210686" y="104686"/>
                  <a:pt x="207357" y="108854"/>
                  <a:pt x="204421" y="111948"/>
                </a:cubicBezTo>
                <a:cubicBezTo>
                  <a:pt x="201485" y="115042"/>
                  <a:pt x="199802" y="116759"/>
                  <a:pt x="199372" y="117096"/>
                </a:cubicBezTo>
                <a:lnTo>
                  <a:pt x="119904" y="193631"/>
                </a:lnTo>
                <a:cubicBezTo>
                  <a:pt x="119128" y="194396"/>
                  <a:pt x="118256" y="194970"/>
                  <a:pt x="117289" y="195353"/>
                </a:cubicBezTo>
                <a:cubicBezTo>
                  <a:pt x="116322" y="195735"/>
                  <a:pt x="115323" y="195927"/>
                  <a:pt x="114291" y="195927"/>
                </a:cubicBezTo>
                <a:cubicBezTo>
                  <a:pt x="113261" y="195927"/>
                  <a:pt x="112261" y="195735"/>
                  <a:pt x="111294" y="195353"/>
                </a:cubicBezTo>
                <a:cubicBezTo>
                  <a:pt x="110327" y="194970"/>
                  <a:pt x="109455" y="194396"/>
                  <a:pt x="108679" y="193631"/>
                </a:cubicBezTo>
                <a:lnTo>
                  <a:pt x="29083" y="116841"/>
                </a:lnTo>
                <a:cubicBezTo>
                  <a:pt x="28685" y="116567"/>
                  <a:pt x="27026" y="114900"/>
                  <a:pt x="24109" y="111841"/>
                </a:cubicBezTo>
                <a:cubicBezTo>
                  <a:pt x="21191" y="108782"/>
                  <a:pt x="17874" y="104639"/>
                  <a:pt x="14159" y="99414"/>
                </a:cubicBezTo>
                <a:cubicBezTo>
                  <a:pt x="10444" y="94188"/>
                  <a:pt x="7191" y="88188"/>
                  <a:pt x="4401" y="81414"/>
                </a:cubicBezTo>
                <a:cubicBezTo>
                  <a:pt x="1611" y="74640"/>
                  <a:pt x="144" y="67401"/>
                  <a:pt x="0" y="59696"/>
                </a:cubicBezTo>
                <a:cubicBezTo>
                  <a:pt x="157" y="40857"/>
                  <a:pt x="5552" y="26236"/>
                  <a:pt x="16184" y="15832"/>
                </a:cubicBezTo>
                <a:cubicBezTo>
                  <a:pt x="26817" y="5429"/>
                  <a:pt x="41746" y="151"/>
                  <a:pt x="609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95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where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did we get the idea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 friend of mine is a volunteer for a disabled-student community, and we feel that </a:t>
            </a:r>
            <a:r>
              <a:rPr lang="en-US" altLang="zh-CN" dirty="0" smtClean="0">
                <a:solidFill>
                  <a:schemeClr val="bg1"/>
                </a:solidFill>
              </a:rPr>
              <a:t>their lives are </a:t>
            </a:r>
            <a:r>
              <a:rPr lang="en-US" altLang="zh-CN" dirty="0">
                <a:solidFill>
                  <a:schemeClr val="bg1"/>
                </a:solidFill>
              </a:rPr>
              <a:t>not easy, so we intend to make a little contribution to the improvement of the lives of these underrepresented group.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1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900" y="1549401"/>
            <a:ext cx="8296799" cy="1984844"/>
          </a:xfrm>
        </p:spPr>
        <p:txBody>
          <a:bodyPr/>
          <a:lstStyle/>
          <a:p>
            <a:r>
              <a:rPr lang="en-US" altLang="zh-CN" sz="4000" dirty="0"/>
              <a:t>Technological Implementation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98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Ruff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JavaScript-based </a:t>
            </a:r>
            <a:r>
              <a:rPr lang="en-US" dirty="0" err="1"/>
              <a:t>IoT</a:t>
            </a:r>
            <a:r>
              <a:rPr lang="en-US" dirty="0"/>
              <a:t> Kit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 Sensor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if the environment is dark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To remind others that there is a blind man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Temperature &amp; Humidity Sensor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 real-time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44314580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C-powered Microprocessor with Optional Bluetooth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4014000" cy="36950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Tracking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detect whether or not the traveling route is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Avoid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detect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Gyro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the user falls, immediately send relevant information to the volunteer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6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1219200"/>
            <a:ext cx="4423498" cy="276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67" y="1219200"/>
            <a:ext cx="306490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4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data-gathering and Networking Hub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Image Recognition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Tell the blind what is in front of him/her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Weather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get the real-time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Text-to-Speech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increase accessibility for the disabled</a:t>
            </a:r>
          </a:p>
        </p:txBody>
      </p:sp>
    </p:spTree>
    <p:extLst>
      <p:ext uri="{BB962C8B-B14F-4D97-AF65-F5344CB8AC3E}">
        <p14:creationId xmlns:p14="http://schemas.microsoft.com/office/powerpoint/2010/main" val="60998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9186" y="-336331"/>
            <a:ext cx="9816662" cy="5948855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  <a:alpha val="56000"/>
                </a:schemeClr>
              </a:gs>
              <a:gs pos="100000">
                <a:srgbClr val="92D050">
                  <a:alpha val="45000"/>
                </a:srgbClr>
              </a:gs>
            </a:gsLst>
            <a:lin ang="81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Difficulties</a:t>
            </a:r>
          </a:p>
        </p:txBody>
      </p:sp>
    </p:spTree>
    <p:extLst>
      <p:ext uri="{BB962C8B-B14F-4D97-AF65-F5344CB8AC3E}">
        <p14:creationId xmlns:p14="http://schemas.microsoft.com/office/powerpoint/2010/main" val="31657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353</Words>
  <Application>Microsoft Macintosh PowerPoint</Application>
  <PresentationFormat>On-screen Show (16:9)</PresentationFormat>
  <Paragraphs>52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Lato</vt:lpstr>
      <vt:lpstr>Raleway</vt:lpstr>
      <vt:lpstr>Wingdings</vt:lpstr>
      <vt:lpstr>swiss-2</vt:lpstr>
      <vt:lpstr>Protege Nos</vt:lpstr>
      <vt:lpstr>  AI  ==</vt:lpstr>
      <vt:lpstr>From where</vt:lpstr>
      <vt:lpstr>Technological Implementation</vt:lpstr>
      <vt:lpstr>Ruff</vt:lpstr>
      <vt:lpstr>Arduino</vt:lpstr>
      <vt:lpstr>PowerPoint Presentation</vt:lpstr>
      <vt:lpstr>Android</vt:lpstr>
      <vt:lpstr>Technological Difficulties</vt:lpstr>
      <vt:lpstr>Ruff Driver</vt:lpstr>
      <vt:lpstr>Android Text-To-Speech</vt:lpstr>
      <vt:lpstr>Location-based Weather Service</vt:lpstr>
      <vt:lpstr>Future</vt:lpstr>
      <vt:lpstr>All lives matter. All lives deserve to be happy. </vt:lpstr>
      <vt:lpstr>The only team  with a millennium.</vt:lpstr>
      <vt:lpstr>Thank you.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YOUTH, STEM, YOU.</dc:title>
  <dc:creator>Shaolin Zhang</dc:creator>
  <cp:lastModifiedBy>Yiluo Li</cp:lastModifiedBy>
  <cp:revision>66</cp:revision>
  <dcterms:modified xsi:type="dcterms:W3CDTF">2016-11-27T08:51:35Z</dcterms:modified>
  <cp:contentStatus/>
</cp:coreProperties>
</file>